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6750" cy="9302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0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0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27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57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19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6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5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0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0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3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C17A6A-B889-4192-A121-EC5E5916A8F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5DA0AB-32A0-44FF-8E7B-DC91D73D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Gabriola" panose="04040605051002020D02" pitchFamily="82" charset="0"/>
              </a:rPr>
              <a:t>Caffeine </a:t>
            </a:r>
            <a:endParaRPr lang="en-US" b="1" dirty="0">
              <a:latin typeface="Gabriola" panose="040406050510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smtClean="0"/>
              <a:t>: </a:t>
            </a:r>
            <a:r>
              <a:rPr lang="en-US" smtClean="0"/>
              <a:t>M</a:t>
            </a:r>
            <a:r>
              <a:rPr lang="en-US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organ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51503"/>
            <a:ext cx="9601196" cy="130386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What is caffeine </a:t>
            </a:r>
          </a:p>
          <a:p>
            <a:r>
              <a:rPr lang="en-US" dirty="0" smtClean="0"/>
              <a:t>What foods/drinks have caffeine</a:t>
            </a:r>
          </a:p>
          <a:p>
            <a:r>
              <a:rPr lang="en-US" dirty="0" smtClean="0"/>
              <a:t>What  effects does caffeine have on people</a:t>
            </a:r>
          </a:p>
          <a:p>
            <a:r>
              <a:rPr lang="en-US" dirty="0" smtClean="0"/>
              <a:t>What happens when you have to much caffeine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caffeine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	A </a:t>
            </a:r>
            <a:r>
              <a:rPr lang="en-US" sz="3200" dirty="0"/>
              <a:t>compound that is found especially in tea and coffee plants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3732743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foods/drinks have caffeine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72256"/>
            <a:ext cx="9601196" cy="3318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soft drinks</a:t>
            </a:r>
          </a:p>
          <a:p>
            <a:r>
              <a:rPr lang="en-US" sz="3200" dirty="0" smtClean="0"/>
              <a:t>Chocolates </a:t>
            </a:r>
          </a:p>
          <a:p>
            <a:r>
              <a:rPr lang="en-US" sz="3200" dirty="0" smtClean="0"/>
              <a:t>Ice cream</a:t>
            </a:r>
          </a:p>
          <a:p>
            <a:r>
              <a:rPr lang="en-US" sz="3200" dirty="0" smtClean="0"/>
              <a:t>Protein </a:t>
            </a:r>
            <a:r>
              <a:rPr lang="en-US" sz="3200" dirty="0" smtClean="0"/>
              <a:t>bars</a:t>
            </a:r>
          </a:p>
          <a:p>
            <a:r>
              <a:rPr lang="en-US" sz="3200" dirty="0" smtClean="0"/>
              <a:t>Coffee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163" y="2512378"/>
            <a:ext cx="2655434" cy="1704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06" y="2497054"/>
            <a:ext cx="2252386" cy="1734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870" y="4487333"/>
            <a:ext cx="3133165" cy="1659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163" y="4324001"/>
            <a:ext cx="2267147" cy="1694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13832" y="2915931"/>
            <a:ext cx="1355974" cy="10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effects does caffeine have on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Caffeine </a:t>
            </a:r>
            <a:r>
              <a:rPr lang="en-US" sz="2800" dirty="0"/>
              <a:t>acts as a </a:t>
            </a:r>
            <a:r>
              <a:rPr lang="en-US" sz="2800" dirty="0" smtClean="0"/>
              <a:t>nervous </a:t>
            </a:r>
            <a:r>
              <a:rPr lang="en-US" sz="2800" dirty="0"/>
              <a:t>system stimulant. When it reaches your brain, the most noticeable effect is alertness. You'll feel more awake and less </a:t>
            </a:r>
            <a:r>
              <a:rPr lang="en-US" sz="2800" dirty="0" smtClean="0"/>
              <a:t>tired.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37" y="3735977"/>
            <a:ext cx="3346267" cy="24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2" y="8805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when you have to much caffeine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2" y="246549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When you have to much caffeine you will start feeling nervous and get a headache.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31" y="3348912"/>
            <a:ext cx="3870597" cy="24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268</TotalTime>
  <Words>61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Gabriola</vt:lpstr>
      <vt:lpstr>Garamond</vt:lpstr>
      <vt:lpstr>Organic</vt:lpstr>
      <vt:lpstr>Caffeine </vt:lpstr>
      <vt:lpstr>  Table of contents</vt:lpstr>
      <vt:lpstr>What is caffeine </vt:lpstr>
      <vt:lpstr>What foods/drinks have caffeine</vt:lpstr>
      <vt:lpstr>What effects does caffeine have on people</vt:lpstr>
      <vt:lpstr>What happens when you have to much caffeine</vt:lpstr>
    </vt:vector>
  </TitlesOfParts>
  <Company>Holy Spirit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Depression</dc:title>
  <dc:creator>BrunM</dc:creator>
  <cp:lastModifiedBy>BrunM</cp:lastModifiedBy>
  <cp:revision>31</cp:revision>
  <cp:lastPrinted>2018-03-20T19:50:27Z</cp:lastPrinted>
  <dcterms:created xsi:type="dcterms:W3CDTF">2018-02-27T21:00:32Z</dcterms:created>
  <dcterms:modified xsi:type="dcterms:W3CDTF">2018-03-20T20:00:17Z</dcterms:modified>
</cp:coreProperties>
</file>