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3/22/2018</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3/22/2018</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3/22/2018</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Exercise</a:t>
            </a:r>
            <a:endParaRPr lang="en-US" dirty="0"/>
          </a:p>
        </p:txBody>
      </p:sp>
      <p:sp>
        <p:nvSpPr>
          <p:cNvPr id="3" name="Subtitle 2"/>
          <p:cNvSpPr>
            <a:spLocks noGrp="1"/>
          </p:cNvSpPr>
          <p:nvPr>
            <p:ph type="subTitle" idx="1"/>
          </p:nvPr>
        </p:nvSpPr>
        <p:spPr/>
        <p:txBody>
          <a:bodyPr/>
          <a:lstStyle/>
          <a:p>
            <a:r>
              <a:rPr lang="en-US" dirty="0" smtClean="0"/>
              <a:t>By</a:t>
            </a:r>
            <a:r>
              <a:rPr lang="en-US" smtClean="0"/>
              <a:t>: </a:t>
            </a:r>
            <a:r>
              <a:rPr lang="en-US" smtClean="0"/>
              <a:t>Austin</a:t>
            </a:r>
            <a:endParaRPr lang="en-US" dirty="0"/>
          </a:p>
        </p:txBody>
      </p:sp>
      <p:pic>
        <p:nvPicPr>
          <p:cNvPr id="4" name="Picture 3"/>
          <p:cNvPicPr>
            <a:picLocks noChangeAspect="1"/>
          </p:cNvPicPr>
          <p:nvPr/>
        </p:nvPicPr>
        <p:blipFill>
          <a:blip r:embed="rId2"/>
          <a:stretch>
            <a:fillRect/>
          </a:stretch>
        </p:blipFill>
        <p:spPr>
          <a:xfrm>
            <a:off x="6161652" y="2558053"/>
            <a:ext cx="3304973" cy="3503113"/>
          </a:xfrm>
          <a:prstGeom prst="rect">
            <a:avLst/>
          </a:prstGeom>
        </p:spPr>
      </p:pic>
      <p:pic>
        <p:nvPicPr>
          <p:cNvPr id="1026" name="Picture 2" descr="Image result for exerc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70" y="4183481"/>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981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Why It’s Good</a:t>
            </a:r>
          </a:p>
          <a:p>
            <a:r>
              <a:rPr lang="en-US" dirty="0" smtClean="0"/>
              <a:t>Why you Exercise</a:t>
            </a:r>
          </a:p>
          <a:p>
            <a:r>
              <a:rPr lang="en-US" dirty="0" smtClean="0"/>
              <a:t>Different Types Of Exercise</a:t>
            </a:r>
          </a:p>
          <a:p>
            <a:endParaRPr lang="en-US" dirty="0"/>
          </a:p>
        </p:txBody>
      </p:sp>
    </p:spTree>
    <p:extLst>
      <p:ext uri="{BB962C8B-B14F-4D97-AF65-F5344CB8AC3E}">
        <p14:creationId xmlns:p14="http://schemas.microsoft.com/office/powerpoint/2010/main" val="73075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it’s Good.</a:t>
            </a:r>
            <a:endParaRPr lang="en-US" dirty="0"/>
          </a:p>
        </p:txBody>
      </p:sp>
      <p:sp>
        <p:nvSpPr>
          <p:cNvPr id="3" name="Content Placeholder 2"/>
          <p:cNvSpPr>
            <a:spLocks noGrp="1"/>
          </p:cNvSpPr>
          <p:nvPr>
            <p:ph idx="1"/>
          </p:nvPr>
        </p:nvSpPr>
        <p:spPr/>
        <p:txBody>
          <a:bodyPr/>
          <a:lstStyle/>
          <a:p>
            <a:r>
              <a:rPr lang="en-US" dirty="0" smtClean="0"/>
              <a:t>It is very good for you and your body because,</a:t>
            </a:r>
            <a:r>
              <a:rPr lang="en-US" dirty="0"/>
              <a:t> </a:t>
            </a:r>
            <a:r>
              <a:rPr lang="en-US" dirty="0" smtClean="0"/>
              <a:t>physical </a:t>
            </a:r>
            <a:r>
              <a:rPr lang="en-US" dirty="0"/>
              <a:t>activity or </a:t>
            </a:r>
            <a:r>
              <a:rPr lang="en-US" dirty="0" smtClean="0"/>
              <a:t>exercise</a:t>
            </a:r>
            <a:r>
              <a:rPr lang="en-US" dirty="0"/>
              <a:t> can improve your health and reduce the risk of developing several </a:t>
            </a:r>
            <a:r>
              <a:rPr lang="en-US" dirty="0" smtClean="0"/>
              <a:t>diseases, </a:t>
            </a:r>
            <a:r>
              <a:rPr lang="en-US" dirty="0"/>
              <a:t>p</a:t>
            </a:r>
            <a:r>
              <a:rPr lang="en-US" dirty="0" smtClean="0"/>
              <a:t>hysical </a:t>
            </a:r>
            <a:r>
              <a:rPr lang="en-US" dirty="0"/>
              <a:t>activity and </a:t>
            </a:r>
            <a:r>
              <a:rPr lang="en-US" dirty="0" smtClean="0"/>
              <a:t>exercise</a:t>
            </a:r>
            <a:r>
              <a:rPr lang="en-US" dirty="0"/>
              <a:t> can have immediate and </a:t>
            </a:r>
            <a:r>
              <a:rPr lang="en-US" dirty="0" smtClean="0"/>
              <a:t>long term </a:t>
            </a:r>
            <a:r>
              <a:rPr lang="en-US" dirty="0"/>
              <a:t>health benefits. Most importantly, regular activity can improve your quality of life.</a:t>
            </a:r>
          </a:p>
        </p:txBody>
      </p:sp>
      <p:pic>
        <p:nvPicPr>
          <p:cNvPr id="4" name="Picture 3"/>
          <p:cNvPicPr>
            <a:picLocks noChangeAspect="1"/>
          </p:cNvPicPr>
          <p:nvPr/>
        </p:nvPicPr>
        <p:blipFill>
          <a:blip r:embed="rId2"/>
          <a:stretch>
            <a:fillRect/>
          </a:stretch>
        </p:blipFill>
        <p:spPr>
          <a:xfrm>
            <a:off x="1534696" y="4087722"/>
            <a:ext cx="3052898" cy="2033624"/>
          </a:xfrm>
          <a:prstGeom prst="rect">
            <a:avLst/>
          </a:prstGeom>
        </p:spPr>
      </p:pic>
      <p:pic>
        <p:nvPicPr>
          <p:cNvPr id="5" name="Picture 4"/>
          <p:cNvPicPr>
            <a:picLocks noChangeAspect="1"/>
          </p:cNvPicPr>
          <p:nvPr/>
        </p:nvPicPr>
        <p:blipFill>
          <a:blip r:embed="rId3"/>
          <a:stretch>
            <a:fillRect/>
          </a:stretch>
        </p:blipFill>
        <p:spPr>
          <a:xfrm>
            <a:off x="7850777" y="3696788"/>
            <a:ext cx="3879669" cy="2314319"/>
          </a:xfrm>
          <a:prstGeom prst="rect">
            <a:avLst/>
          </a:prstGeom>
        </p:spPr>
      </p:pic>
    </p:spTree>
    <p:extLst>
      <p:ext uri="{BB962C8B-B14F-4D97-AF65-F5344CB8AC3E}">
        <p14:creationId xmlns:p14="http://schemas.microsoft.com/office/powerpoint/2010/main" val="37105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 Should Exercise.</a:t>
            </a:r>
            <a:endParaRPr lang="en-US" dirty="0"/>
          </a:p>
        </p:txBody>
      </p:sp>
      <p:sp>
        <p:nvSpPr>
          <p:cNvPr id="3" name="Content Placeholder 2"/>
          <p:cNvSpPr>
            <a:spLocks noGrp="1"/>
          </p:cNvSpPr>
          <p:nvPr>
            <p:ph idx="1"/>
          </p:nvPr>
        </p:nvSpPr>
        <p:spPr/>
        <p:txBody>
          <a:bodyPr/>
          <a:lstStyle/>
          <a:p>
            <a:r>
              <a:rPr lang="en-US" dirty="0" smtClean="0"/>
              <a:t>You should exercise for at least 1 hour </a:t>
            </a:r>
            <a:r>
              <a:rPr lang="en-US" dirty="0" err="1" smtClean="0"/>
              <a:t>everday</a:t>
            </a:r>
            <a:r>
              <a:rPr lang="en-US" dirty="0" smtClean="0"/>
              <a:t> to stay fit. Exercise</a:t>
            </a:r>
            <a:r>
              <a:rPr lang="en-US" dirty="0"/>
              <a:t> can help </a:t>
            </a:r>
            <a:r>
              <a:rPr lang="en-US" dirty="0" smtClean="0"/>
              <a:t>you look better and</a:t>
            </a:r>
            <a:r>
              <a:rPr lang="en-US" dirty="0"/>
              <a:t> </a:t>
            </a:r>
            <a:r>
              <a:rPr lang="en-US" dirty="0" smtClean="0"/>
              <a:t>exercise</a:t>
            </a:r>
            <a:r>
              <a:rPr lang="en-US" dirty="0"/>
              <a:t> can help keep your body at a healthy weight.</a:t>
            </a:r>
          </a:p>
        </p:txBody>
      </p:sp>
      <p:pic>
        <p:nvPicPr>
          <p:cNvPr id="4" name="Picture 3"/>
          <p:cNvPicPr>
            <a:picLocks noChangeAspect="1"/>
          </p:cNvPicPr>
          <p:nvPr/>
        </p:nvPicPr>
        <p:blipFill>
          <a:blip r:embed="rId2"/>
          <a:stretch>
            <a:fillRect/>
          </a:stretch>
        </p:blipFill>
        <p:spPr>
          <a:xfrm>
            <a:off x="971990" y="2969487"/>
            <a:ext cx="4556864" cy="3039428"/>
          </a:xfrm>
          <a:prstGeom prst="rect">
            <a:avLst/>
          </a:prstGeom>
        </p:spPr>
      </p:pic>
      <p:pic>
        <p:nvPicPr>
          <p:cNvPr id="5" name="Picture 4"/>
          <p:cNvPicPr>
            <a:picLocks noChangeAspect="1"/>
          </p:cNvPicPr>
          <p:nvPr/>
        </p:nvPicPr>
        <p:blipFill>
          <a:blip r:embed="rId3"/>
          <a:stretch>
            <a:fillRect/>
          </a:stretch>
        </p:blipFill>
        <p:spPr>
          <a:xfrm>
            <a:off x="7303770" y="3608615"/>
            <a:ext cx="3619500" cy="2400300"/>
          </a:xfrm>
          <a:prstGeom prst="rect">
            <a:avLst/>
          </a:prstGeom>
        </p:spPr>
      </p:pic>
    </p:spTree>
    <p:extLst>
      <p:ext uri="{BB962C8B-B14F-4D97-AF65-F5344CB8AC3E}">
        <p14:creationId xmlns:p14="http://schemas.microsoft.com/office/powerpoint/2010/main" val="350893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t>
            </a:r>
            <a:r>
              <a:rPr lang="en-US" dirty="0"/>
              <a:t>T</a:t>
            </a:r>
            <a:r>
              <a:rPr lang="en-US" dirty="0" smtClean="0"/>
              <a:t>ypes of Exercise</a:t>
            </a:r>
            <a:endParaRPr lang="en-US" dirty="0"/>
          </a:p>
        </p:txBody>
      </p:sp>
      <p:sp>
        <p:nvSpPr>
          <p:cNvPr id="3" name="Content Placeholder 2"/>
          <p:cNvSpPr>
            <a:spLocks noGrp="1"/>
          </p:cNvSpPr>
          <p:nvPr>
            <p:ph idx="1"/>
          </p:nvPr>
        </p:nvSpPr>
        <p:spPr/>
        <p:txBody>
          <a:bodyPr/>
          <a:lstStyle/>
          <a:p>
            <a:r>
              <a:rPr lang="en-US" dirty="0" smtClean="0"/>
              <a:t>There are many types of exercise such as, Swimming, Running, weightlifting, Team sports, Wrestling, Jogging and much, much more.</a:t>
            </a:r>
            <a:endParaRPr lang="en-US" dirty="0"/>
          </a:p>
        </p:txBody>
      </p:sp>
      <p:pic>
        <p:nvPicPr>
          <p:cNvPr id="4" name="Picture 3"/>
          <p:cNvPicPr>
            <a:picLocks noChangeAspect="1"/>
          </p:cNvPicPr>
          <p:nvPr/>
        </p:nvPicPr>
        <p:blipFill>
          <a:blip r:embed="rId2"/>
          <a:stretch>
            <a:fillRect/>
          </a:stretch>
        </p:blipFill>
        <p:spPr>
          <a:xfrm>
            <a:off x="1305197" y="3351848"/>
            <a:ext cx="5715000" cy="2276475"/>
          </a:xfrm>
          <a:prstGeom prst="rect">
            <a:avLst/>
          </a:prstGeom>
        </p:spPr>
      </p:pic>
      <p:pic>
        <p:nvPicPr>
          <p:cNvPr id="5" name="Picture 4"/>
          <p:cNvPicPr>
            <a:picLocks noChangeAspect="1"/>
          </p:cNvPicPr>
          <p:nvPr/>
        </p:nvPicPr>
        <p:blipFill>
          <a:blip r:embed="rId3"/>
          <a:stretch>
            <a:fillRect/>
          </a:stretch>
        </p:blipFill>
        <p:spPr>
          <a:xfrm>
            <a:off x="7903029" y="3239589"/>
            <a:ext cx="3392865" cy="2136321"/>
          </a:xfrm>
          <a:prstGeom prst="rect">
            <a:avLst/>
          </a:prstGeom>
        </p:spPr>
      </p:pic>
    </p:spTree>
    <p:extLst>
      <p:ext uri="{BB962C8B-B14F-4D97-AF65-F5344CB8AC3E}">
        <p14:creationId xmlns:p14="http://schemas.microsoft.com/office/powerpoint/2010/main" val="26126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Foods to Eat/Drink While Exercising</a:t>
            </a:r>
            <a:endParaRPr lang="en-US" dirty="0"/>
          </a:p>
        </p:txBody>
      </p:sp>
      <p:sp>
        <p:nvSpPr>
          <p:cNvPr id="3" name="Content Placeholder 2"/>
          <p:cNvSpPr>
            <a:spLocks noGrp="1"/>
          </p:cNvSpPr>
          <p:nvPr>
            <p:ph idx="1"/>
          </p:nvPr>
        </p:nvSpPr>
        <p:spPr/>
        <p:txBody>
          <a:bodyPr/>
          <a:lstStyle/>
          <a:p>
            <a:r>
              <a:rPr lang="en-US" dirty="0" smtClean="0"/>
              <a:t>You probably should not eat while exercising cause it will make you stomach hurt but if you have to eat fruits and vegetables and you should drink lots of water while exercising.</a:t>
            </a:r>
            <a:endParaRPr lang="en-US" dirty="0"/>
          </a:p>
        </p:txBody>
      </p:sp>
      <p:pic>
        <p:nvPicPr>
          <p:cNvPr id="4" name="Picture 3"/>
          <p:cNvPicPr>
            <a:picLocks noChangeAspect="1"/>
          </p:cNvPicPr>
          <p:nvPr/>
        </p:nvPicPr>
        <p:blipFill>
          <a:blip r:embed="rId2"/>
          <a:stretch>
            <a:fillRect/>
          </a:stretch>
        </p:blipFill>
        <p:spPr>
          <a:xfrm>
            <a:off x="1146623" y="3367904"/>
            <a:ext cx="4588515" cy="2260419"/>
          </a:xfrm>
          <a:prstGeom prst="rect">
            <a:avLst/>
          </a:prstGeom>
        </p:spPr>
      </p:pic>
      <p:pic>
        <p:nvPicPr>
          <p:cNvPr id="5" name="Picture 4"/>
          <p:cNvPicPr>
            <a:picLocks noChangeAspect="1"/>
          </p:cNvPicPr>
          <p:nvPr/>
        </p:nvPicPr>
        <p:blipFill>
          <a:blip r:embed="rId3"/>
          <a:stretch>
            <a:fillRect/>
          </a:stretch>
        </p:blipFill>
        <p:spPr>
          <a:xfrm>
            <a:off x="6910252" y="3592286"/>
            <a:ext cx="3539082" cy="2445611"/>
          </a:xfrm>
          <a:prstGeom prst="rect">
            <a:avLst/>
          </a:prstGeom>
        </p:spPr>
      </p:pic>
    </p:spTree>
    <p:extLst>
      <p:ext uri="{BB962C8B-B14F-4D97-AF65-F5344CB8AC3E}">
        <p14:creationId xmlns:p14="http://schemas.microsoft.com/office/powerpoint/2010/main" val="397856968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TM10001114[[fn=Gallery]]</Template>
  <TotalTime>86</TotalTime>
  <Words>123</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Palatino Linotype</vt:lpstr>
      <vt:lpstr>Gallery</vt:lpstr>
      <vt:lpstr>Exercise</vt:lpstr>
      <vt:lpstr>Table of Contents</vt:lpstr>
      <vt:lpstr>Why it’s Good.</vt:lpstr>
      <vt:lpstr>Why you Should Exercise.</vt:lpstr>
      <vt:lpstr>Different Types of Exercise</vt:lpstr>
      <vt:lpstr>Foods to Eat/Drink While Exercising</vt:lpstr>
    </vt:vector>
  </TitlesOfParts>
  <Company>Holy Spirit Catholic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dc:title>
  <dc:creator>SavoA</dc:creator>
  <cp:lastModifiedBy>SavoA</cp:lastModifiedBy>
  <cp:revision>15</cp:revision>
  <dcterms:created xsi:type="dcterms:W3CDTF">2018-03-20T20:07:11Z</dcterms:created>
  <dcterms:modified xsi:type="dcterms:W3CDTF">2018-03-22T20:26:05Z</dcterms:modified>
</cp:coreProperties>
</file>