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handoutMasterIdLst>
    <p:handoutMasterId r:id="rId9"/>
  </p:handoutMasterIdLst>
  <p:sldIdLst>
    <p:sldId id="263" r:id="rId2"/>
    <p:sldId id="256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9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4C8C1-F805-4422-A9B5-8A9F87BF4702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1BD2F-917C-4321-A5F0-157F63832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99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F05D8FC-81F9-4AE4-BBE5-D091E833AB9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FF0D49F-0CBB-47CF-86FE-4222E97FD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34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D8FC-81F9-4AE4-BBE5-D091E833AB9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D49F-0CBB-47CF-86FE-4222E97FD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2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D8FC-81F9-4AE4-BBE5-D091E833AB9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D49F-0CBB-47CF-86FE-4222E97FD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43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D8FC-81F9-4AE4-BBE5-D091E833AB9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D49F-0CBB-47CF-86FE-4222E97FD512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6751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D8FC-81F9-4AE4-BBE5-D091E833AB9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D49F-0CBB-47CF-86FE-4222E97FD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59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D8FC-81F9-4AE4-BBE5-D091E833AB9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D49F-0CBB-47CF-86FE-4222E97FD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79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D8FC-81F9-4AE4-BBE5-D091E833AB9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D49F-0CBB-47CF-86FE-4222E97FD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82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D8FC-81F9-4AE4-BBE5-D091E833AB9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D49F-0CBB-47CF-86FE-4222E97FD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24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D8FC-81F9-4AE4-BBE5-D091E833AB9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D49F-0CBB-47CF-86FE-4222E97FD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98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D8FC-81F9-4AE4-BBE5-D091E833AB9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D49F-0CBB-47CF-86FE-4222E97FD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3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D8FC-81F9-4AE4-BBE5-D091E833AB9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D49F-0CBB-47CF-86FE-4222E97FD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9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D8FC-81F9-4AE4-BBE5-D091E833AB9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D49F-0CBB-47CF-86FE-4222E97FD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0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D8FC-81F9-4AE4-BBE5-D091E833AB9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D49F-0CBB-47CF-86FE-4222E97FD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84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D8FC-81F9-4AE4-BBE5-D091E833AB9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D49F-0CBB-47CF-86FE-4222E97FD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48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D8FC-81F9-4AE4-BBE5-D091E833AB9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D49F-0CBB-47CF-86FE-4222E97FD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57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D8FC-81F9-4AE4-BBE5-D091E833AB9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D49F-0CBB-47CF-86FE-4222E97FD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68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D8FC-81F9-4AE4-BBE5-D091E833AB9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D49F-0CBB-47CF-86FE-4222E97FD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0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5D8FC-81F9-4AE4-BBE5-D091E833AB9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0D49F-0CBB-47CF-86FE-4222E97FD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344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4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5532" y="1293770"/>
            <a:ext cx="8791575" cy="2387600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Healthy food guide for athletics 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2105742" y="4802919"/>
            <a:ext cx="9755187" cy="550333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By: Abraham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 result for physical heal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581">
            <a:off x="9555219" y="413047"/>
            <a:ext cx="22383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4062">
            <a:off x="7825864" y="3740143"/>
            <a:ext cx="4203583" cy="201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47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69129" y="117565"/>
            <a:ext cx="4642258" cy="1152206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5400" i="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5400" i="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ntroduction</a:t>
            </a:r>
            <a:endParaRPr lang="en-US" sz="5400" i="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5183" y="1402439"/>
            <a:ext cx="9905999" cy="248494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Hello I will be showing you how to take care of your body as an </a:t>
            </a:r>
            <a:r>
              <a:rPr lang="en-US" sz="3200" dirty="0" smtClean="0">
                <a:solidFill>
                  <a:srgbClr val="FF0000"/>
                </a:solidFill>
              </a:rPr>
              <a:t>athlete, </a:t>
            </a:r>
            <a:r>
              <a:rPr lang="en-US" sz="3200" dirty="0" smtClean="0">
                <a:solidFill>
                  <a:srgbClr val="FF0000"/>
                </a:solidFill>
              </a:rPr>
              <a:t>for example the food guide, how long you need to exercise, why you need to exercise and so on etc….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83" y="1723371"/>
            <a:ext cx="1656854" cy="1496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208" y="4406649"/>
            <a:ext cx="8780153" cy="224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39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283123" y="1065702"/>
            <a:ext cx="504507" cy="4986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4119" y="1983404"/>
            <a:ext cx="5848394" cy="35417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Choosing the right type, amount, and timing of intake of foods, fluids and supplements can help active children and adults and competitive </a:t>
            </a:r>
            <a:r>
              <a:rPr lang="en-US" sz="3600" i="1" dirty="0" smtClean="0">
                <a:solidFill>
                  <a:srgbClr val="FF0000"/>
                </a:solidFill>
              </a:rPr>
              <a:t>athlete </a:t>
            </a:r>
            <a:r>
              <a:rPr lang="en-US" sz="3600" i="1" dirty="0" smtClean="0">
                <a:solidFill>
                  <a:srgbClr val="FF0000"/>
                </a:solidFill>
              </a:rPr>
              <a:t>perform their best.</a:t>
            </a:r>
            <a:endParaRPr lang="en-US" sz="3600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914770">
            <a:off x="9927346" y="4835651"/>
            <a:ext cx="1913709" cy="1619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61" y="1696022"/>
            <a:ext cx="3631716" cy="1942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69" y="4480498"/>
            <a:ext cx="3009900" cy="15144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44608" y="853378"/>
            <a:ext cx="10025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Nutrition for athletics performance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1567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Healthy food guide for athletics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5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Kids who eat healthy, well-balanced meals and snacks will get the nutrients needed to perform well in sports. The </a:t>
            </a:r>
            <a:r>
              <a:rPr lang="en-US" sz="2800" b="1" dirty="0" err="1" smtClean="0">
                <a:solidFill>
                  <a:srgbClr val="FFFF00"/>
                </a:solidFill>
              </a:rPr>
              <a:t>MyPlate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food guide can provide guidance on what kinds of foods and drinks to include in your child's meals and snacks. The child athlete, however, will have higher energy and fluid </a:t>
            </a:r>
            <a:r>
              <a:rPr lang="en-US" sz="2800" b="1" dirty="0" smtClean="0">
                <a:solidFill>
                  <a:srgbClr val="FFFF00"/>
                </a:solidFill>
              </a:rPr>
              <a:t>requirements for children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21645">
            <a:off x="9211386" y="189715"/>
            <a:ext cx="2438400" cy="204787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4218212">
            <a:off x="7981406" y="5442399"/>
            <a:ext cx="1959429" cy="71845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28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athletes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889" y="2063432"/>
            <a:ext cx="9905999" cy="1841188"/>
          </a:xfrm>
          <a:solidFill>
            <a:schemeClr val="bg1">
              <a:lumMod val="95000"/>
              <a:lumOff val="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 </a:t>
            </a:r>
            <a:r>
              <a:rPr lang="en-US" sz="3600" dirty="0">
                <a:solidFill>
                  <a:srgbClr val="669E22"/>
                </a:solidFill>
              </a:rPr>
              <a:t>F</a:t>
            </a:r>
            <a:r>
              <a:rPr lang="en-US" sz="3600" dirty="0" smtClean="0">
                <a:solidFill>
                  <a:srgbClr val="669E22"/>
                </a:solidFill>
              </a:rPr>
              <a:t>or </a:t>
            </a:r>
            <a:r>
              <a:rPr lang="en-US" sz="3600" dirty="0" smtClean="0">
                <a:solidFill>
                  <a:srgbClr val="669E22"/>
                </a:solidFill>
              </a:rPr>
              <a:t>a child they should be practicing 2-3 times a week for 1 hour 30 </a:t>
            </a:r>
            <a:r>
              <a:rPr lang="en-US" sz="3600" dirty="0" smtClean="0">
                <a:solidFill>
                  <a:srgbClr val="669E22"/>
                </a:solidFill>
              </a:rPr>
              <a:t>minutes. </a:t>
            </a:r>
            <a:r>
              <a:rPr lang="en-US" sz="3600" dirty="0" smtClean="0">
                <a:solidFill>
                  <a:srgbClr val="669E22"/>
                </a:solidFill>
              </a:rPr>
              <a:t>F</a:t>
            </a:r>
            <a:r>
              <a:rPr lang="en-US" sz="3600" dirty="0" smtClean="0">
                <a:solidFill>
                  <a:srgbClr val="669E22"/>
                </a:solidFill>
              </a:rPr>
              <a:t>or an adult athletes they should be practicing for the whole week for 4-5 hours.</a:t>
            </a:r>
            <a:endParaRPr lang="en-US" sz="3600" dirty="0">
              <a:solidFill>
                <a:srgbClr val="669E2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235" y="4931353"/>
            <a:ext cx="3048000" cy="1633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8363">
            <a:off x="206662" y="4349408"/>
            <a:ext cx="3048000" cy="2000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4572512"/>
            <a:ext cx="5181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640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041" y="213570"/>
            <a:ext cx="9905998" cy="1478570"/>
          </a:xfrm>
          <a:solidFill>
            <a:schemeClr val="bg1">
              <a:lumMod val="95000"/>
              <a:lumOff val="5000"/>
            </a:schemeClr>
          </a:solidFill>
        </p:spPr>
        <p:txBody>
          <a:bodyPr/>
          <a:lstStyle/>
          <a:p>
            <a:r>
              <a:rPr lang="en-US" u="sng" dirty="0" smtClean="0"/>
              <a:t>conclusion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729" y="2245133"/>
            <a:ext cx="9905999" cy="1969816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Thanks for watching and </a:t>
            </a:r>
            <a:r>
              <a:rPr lang="en-US" sz="4400" b="1" dirty="0" smtClean="0">
                <a:solidFill>
                  <a:srgbClr val="FF0000"/>
                </a:solidFill>
              </a:rPr>
              <a:t>I hope you </a:t>
            </a:r>
            <a:r>
              <a:rPr lang="en-US" sz="4400" b="1" dirty="0" smtClean="0">
                <a:solidFill>
                  <a:srgbClr val="FF0000"/>
                </a:solidFill>
              </a:rPr>
              <a:t>learn </a:t>
            </a:r>
            <a:r>
              <a:rPr lang="en-US" sz="4400" b="1" dirty="0" smtClean="0">
                <a:solidFill>
                  <a:srgbClr val="FF0000"/>
                </a:solidFill>
              </a:rPr>
              <a:t>a </a:t>
            </a:r>
            <a:r>
              <a:rPr lang="en-US" sz="4400" b="1" dirty="0" smtClean="0">
                <a:solidFill>
                  <a:srgbClr val="FF0000"/>
                </a:solidFill>
              </a:rPr>
              <a:t>bit about the food guide </a:t>
            </a:r>
            <a:r>
              <a:rPr lang="en-US" sz="4400" b="1" dirty="0" smtClean="0"/>
              <a:t>.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066" y="4767943"/>
            <a:ext cx="5328166" cy="1834122"/>
          </a:xfrm>
          <a:prstGeom prst="rect">
            <a:avLst/>
          </a:prstGeom>
        </p:spPr>
      </p:pic>
      <p:sp>
        <p:nvSpPr>
          <p:cNvPr id="5" name="Half Frame 4"/>
          <p:cNvSpPr/>
          <p:nvPr/>
        </p:nvSpPr>
        <p:spPr>
          <a:xfrm>
            <a:off x="1474515" y="1796642"/>
            <a:ext cx="1005840" cy="2213655"/>
          </a:xfrm>
          <a:prstGeom prst="halfFrame">
            <a:avLst>
              <a:gd name="adj1" fmla="val 35930"/>
              <a:gd name="adj2" fmla="val 3333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531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200</TotalTime>
  <Words>203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Tw Cen MT</vt:lpstr>
      <vt:lpstr>Circuit</vt:lpstr>
      <vt:lpstr>PowerPoint Presentation</vt:lpstr>
      <vt:lpstr>Healthy food guide for athletics </vt:lpstr>
      <vt:lpstr>Introduction</vt:lpstr>
      <vt:lpstr>!</vt:lpstr>
      <vt:lpstr>Healthy food guide for athletics</vt:lpstr>
      <vt:lpstr>How long should athletes exercise </vt:lpstr>
      <vt:lpstr>conclusion</vt:lpstr>
    </vt:vector>
  </TitlesOfParts>
  <Company>Holy Spirit Catholic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food guide for athletics</dc:title>
  <dc:creator>EfunA</dc:creator>
  <cp:lastModifiedBy>EfunA</cp:lastModifiedBy>
  <cp:revision>24</cp:revision>
  <dcterms:created xsi:type="dcterms:W3CDTF">2018-01-25T20:40:39Z</dcterms:created>
  <dcterms:modified xsi:type="dcterms:W3CDTF">2018-02-06T21:27:10Z</dcterms:modified>
</cp:coreProperties>
</file>