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FA8470-8D58-4F3F-A940-8E8199887F1E}">
          <p14:sldIdLst>
            <p14:sldId id="256"/>
            <p14:sldId id="257"/>
          </p14:sldIdLst>
        </p14:section>
        <p14:section name="Untitled Section" id="{4AE355FA-AB91-4983-A1B2-A072D0ECC04C}">
          <p14:sldIdLst>
            <p14:sldId id="258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6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49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5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6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5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CE0B08-DCF6-4115-836A-14C639E5814E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00AF-A11F-478F-9986-0C6BEDA0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04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leepfoundation.org/sleep-topics/why-electronics-may-stimulate-you-b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Electronics Effect Sleep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dom</a:t>
            </a:r>
            <a:endParaRPr lang="en-US" dirty="0"/>
          </a:p>
        </p:txBody>
      </p:sp>
      <p:pic>
        <p:nvPicPr>
          <p:cNvPr id="1026" name="Picture 2" descr="Image result for iphone see through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850">
            <a:off x="6645238" y="156067"/>
            <a:ext cx="2307800" cy="23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5" y="2454187"/>
            <a:ext cx="5507806" cy="55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should you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how much sleep do you n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071252"/>
            <a:ext cx="8946541" cy="41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4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electronics effect sleep</a:t>
            </a:r>
            <a:endParaRPr lang="en-US" dirty="0"/>
          </a:p>
        </p:txBody>
      </p:sp>
      <p:sp>
        <p:nvSpPr>
          <p:cNvPr id="4" name="AutoShape 2" descr="Image result for mine mine mine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/>
              <a:t>Using TV’s , tablets, smartphones, laptops</a:t>
            </a:r>
            <a:r>
              <a:rPr lang="en-US" dirty="0" smtClean="0"/>
              <a:t>, or other electronics before bed delays your body's internal clock ( </a:t>
            </a:r>
            <a:r>
              <a:rPr lang="en-US" dirty="0" err="1" smtClean="0"/>
              <a:t>a.k.a</a:t>
            </a:r>
            <a:r>
              <a:rPr lang="en-US" dirty="0" smtClean="0"/>
              <a:t> your circadian rhythm), </a:t>
            </a:r>
            <a:r>
              <a:rPr lang="en-US" dirty="0"/>
              <a:t>suppresses the release of the sleep-inducing hormone </a:t>
            </a:r>
            <a:r>
              <a:rPr lang="en-US" dirty="0" smtClean="0"/>
              <a:t>melatonin, </a:t>
            </a:r>
            <a:r>
              <a:rPr lang="en-US" dirty="0"/>
              <a:t>and makes it more difficult to fall asleep.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9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should get the right amount of sleep and instead read a book before bed.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946044"/>
            <a:ext cx="350202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0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sleepfoundation.org/sleep-topics/why-electronics-may-stimulate-you-bed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73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</TotalTime>
  <Words>71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How Does Electronics Effect Sleep</vt:lpstr>
      <vt:lpstr>How long should you sleep</vt:lpstr>
      <vt:lpstr>Why do electronics effect sleep</vt:lpstr>
      <vt:lpstr>conclusion</vt:lpstr>
      <vt:lpstr>References</vt:lpstr>
    </vt:vector>
  </TitlesOfParts>
  <Company>Holy Spirit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Electronics Effect Sleep</dc:title>
  <dc:creator>KovaD</dc:creator>
  <cp:lastModifiedBy>KovaD</cp:lastModifiedBy>
  <cp:revision>13</cp:revision>
  <dcterms:created xsi:type="dcterms:W3CDTF">2018-02-27T20:35:09Z</dcterms:created>
  <dcterms:modified xsi:type="dcterms:W3CDTF">2018-03-20T19:53:03Z</dcterms:modified>
</cp:coreProperties>
</file>