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7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55B20F-F77F-4C1E-9E0A-798256D7CD3D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CCEEBAEC-2CE8-450F-899E-A021C5BD2F7B}">
      <dgm:prSet/>
      <dgm:spPr/>
      <dgm:t>
        <a:bodyPr/>
        <a:lstStyle/>
        <a:p>
          <a:pPr rtl="0"/>
          <a:r>
            <a:rPr lang="en-US" baseline="0" smtClean="0"/>
            <a:t>Why does the heart beat </a:t>
          </a:r>
          <a:endParaRPr lang="en-US"/>
        </a:p>
      </dgm:t>
    </dgm:pt>
    <dgm:pt modelId="{DA804842-F7D5-46AB-BFD0-09CBD5A535E8}" type="parTrans" cxnId="{BF04D812-E24D-4F43-AF2E-19BDF66C430B}">
      <dgm:prSet/>
      <dgm:spPr/>
      <dgm:t>
        <a:bodyPr/>
        <a:lstStyle/>
        <a:p>
          <a:endParaRPr lang="en-US"/>
        </a:p>
      </dgm:t>
    </dgm:pt>
    <dgm:pt modelId="{29193478-48D9-4F3F-B5C2-0D6B1E6C50D8}" type="sibTrans" cxnId="{BF04D812-E24D-4F43-AF2E-19BDF66C430B}">
      <dgm:prSet/>
      <dgm:spPr/>
      <dgm:t>
        <a:bodyPr/>
        <a:lstStyle/>
        <a:p>
          <a:endParaRPr lang="en-US"/>
        </a:p>
      </dgm:t>
    </dgm:pt>
    <dgm:pt modelId="{B1E7FD83-77A8-4DD2-B8E8-028059B7D13B}" type="pres">
      <dgm:prSet presAssocID="{D255B20F-F77F-4C1E-9E0A-798256D7CD3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0834A67-0365-4EF7-9255-DAEA0A111BED}" type="pres">
      <dgm:prSet presAssocID="{CCEEBAEC-2CE8-450F-899E-A021C5BD2F7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F04D812-E24D-4F43-AF2E-19BDF66C430B}" srcId="{D255B20F-F77F-4C1E-9E0A-798256D7CD3D}" destId="{CCEEBAEC-2CE8-450F-899E-A021C5BD2F7B}" srcOrd="0" destOrd="0" parTransId="{DA804842-F7D5-46AB-BFD0-09CBD5A535E8}" sibTransId="{29193478-48D9-4F3F-B5C2-0D6B1E6C50D8}"/>
    <dgm:cxn modelId="{D1967DCD-7C1F-4134-9F43-ED0A1F34AA15}" type="presOf" srcId="{CCEEBAEC-2CE8-450F-899E-A021C5BD2F7B}" destId="{50834A67-0365-4EF7-9255-DAEA0A111BED}" srcOrd="0" destOrd="0" presId="urn:microsoft.com/office/officeart/2005/8/layout/vList2"/>
    <dgm:cxn modelId="{A7D0562B-678F-46D9-8A5B-53E53083BFF3}" type="presOf" srcId="{D255B20F-F77F-4C1E-9E0A-798256D7CD3D}" destId="{B1E7FD83-77A8-4DD2-B8E8-028059B7D13B}" srcOrd="0" destOrd="0" presId="urn:microsoft.com/office/officeart/2005/8/layout/vList2"/>
    <dgm:cxn modelId="{CC0F78A1-F16B-4546-B68C-B2653BF7BBBA}" type="presParOf" srcId="{B1E7FD83-77A8-4DD2-B8E8-028059B7D13B}" destId="{50834A67-0365-4EF7-9255-DAEA0A111BE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FE4BA83-3FA3-4581-8587-364F815C6408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/>
      <dgm:spPr/>
      <dgm:t>
        <a:bodyPr/>
        <a:lstStyle/>
        <a:p>
          <a:endParaRPr lang="en-US"/>
        </a:p>
      </dgm:t>
    </dgm:pt>
    <dgm:pt modelId="{7C24A785-CD78-44A0-AB63-D8054A036FC5}">
      <dgm:prSet/>
      <dgm:spPr/>
      <dgm:t>
        <a:bodyPr/>
        <a:lstStyle/>
        <a:p>
          <a:pPr rtl="0"/>
          <a:r>
            <a:rPr lang="en-US" baseline="0" smtClean="0"/>
            <a:t>The blood provides your body with the oxygen and nutrients it needs. It also carries away waste. Your heart is sort of like a pump, or two pumps in one. The right side of your heart receives blood from the body and pumps it to the lungs</a:t>
          </a:r>
          <a:endParaRPr lang="en-US"/>
        </a:p>
      </dgm:t>
    </dgm:pt>
    <dgm:pt modelId="{3CDA3855-64F1-4C50-95E8-3A9A330C3C11}" type="parTrans" cxnId="{EC1D8534-B110-4A24-9E71-E99C5E1B1978}">
      <dgm:prSet/>
      <dgm:spPr/>
      <dgm:t>
        <a:bodyPr/>
        <a:lstStyle/>
        <a:p>
          <a:endParaRPr lang="en-US"/>
        </a:p>
      </dgm:t>
    </dgm:pt>
    <dgm:pt modelId="{D94C2011-104E-4B76-AFB1-D593252D0F27}" type="sibTrans" cxnId="{EC1D8534-B110-4A24-9E71-E99C5E1B1978}">
      <dgm:prSet/>
      <dgm:spPr/>
      <dgm:t>
        <a:bodyPr/>
        <a:lstStyle/>
        <a:p>
          <a:endParaRPr lang="en-US"/>
        </a:p>
      </dgm:t>
    </dgm:pt>
    <dgm:pt modelId="{DB824BE0-B855-4051-810F-CB76EE865514}" type="pres">
      <dgm:prSet presAssocID="{5FE4BA83-3FA3-4581-8587-364F815C640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B09723B-BD33-4BAD-883B-A7BA0BF1B220}" type="pres">
      <dgm:prSet presAssocID="{7C24A785-CD78-44A0-AB63-D8054A036FC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77CABF4-AC36-4650-A42C-A316859A675F}" type="presOf" srcId="{5FE4BA83-3FA3-4581-8587-364F815C6408}" destId="{DB824BE0-B855-4051-810F-CB76EE865514}" srcOrd="0" destOrd="0" presId="urn:microsoft.com/office/officeart/2005/8/layout/vList2"/>
    <dgm:cxn modelId="{EC1D8534-B110-4A24-9E71-E99C5E1B1978}" srcId="{5FE4BA83-3FA3-4581-8587-364F815C6408}" destId="{7C24A785-CD78-44A0-AB63-D8054A036FC5}" srcOrd="0" destOrd="0" parTransId="{3CDA3855-64F1-4C50-95E8-3A9A330C3C11}" sibTransId="{D94C2011-104E-4B76-AFB1-D593252D0F27}"/>
    <dgm:cxn modelId="{69C31464-81FB-4131-9748-88309AE0900E}" type="presOf" srcId="{7C24A785-CD78-44A0-AB63-D8054A036FC5}" destId="{8B09723B-BD33-4BAD-883B-A7BA0BF1B220}" srcOrd="0" destOrd="0" presId="urn:microsoft.com/office/officeart/2005/8/layout/vList2"/>
    <dgm:cxn modelId="{8F9CC8C0-E224-4DA6-A323-7F0C2E5FEACE}" type="presParOf" srcId="{DB824BE0-B855-4051-810F-CB76EE865514}" destId="{8B09723B-BD33-4BAD-883B-A7BA0BF1B22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834A67-0365-4EF7-9255-DAEA0A111BED}">
      <dsp:nvSpPr>
        <dsp:cNvPr id="0" name=""/>
        <dsp:cNvSpPr/>
      </dsp:nvSpPr>
      <dsp:spPr>
        <a:xfrm>
          <a:off x="0" y="342"/>
          <a:ext cx="10396882" cy="115127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l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baseline="0" smtClean="0"/>
            <a:t>Why does the heart beat </a:t>
          </a:r>
          <a:endParaRPr lang="en-US" sz="4800" kern="1200"/>
        </a:p>
      </dsp:txBody>
      <dsp:txXfrm>
        <a:off x="56201" y="56543"/>
        <a:ext cx="10284480" cy="10388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09723B-BD33-4BAD-883B-A7BA0BF1B220}">
      <dsp:nvSpPr>
        <dsp:cNvPr id="0" name=""/>
        <dsp:cNvSpPr/>
      </dsp:nvSpPr>
      <dsp:spPr>
        <a:xfrm>
          <a:off x="0" y="10574"/>
          <a:ext cx="10394707" cy="32900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baseline="0" smtClean="0"/>
            <a:t>The blood provides your body with the oxygen and nutrients it needs. It also carries away waste. Your heart is sort of like a pump, or two pumps in one. The right side of your heart receives blood from the body and pumps it to the lungs</a:t>
          </a:r>
          <a:endParaRPr lang="en-US" sz="3800" kern="1200"/>
        </a:p>
      </dsp:txBody>
      <dsp:txXfrm>
        <a:off x="160607" y="171181"/>
        <a:ext cx="10073493" cy="29688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A16032-91F3-410D-B834-844ABBC8C2E6}" type="datetimeFigureOut">
              <a:rPr lang="en-US" smtClean="0"/>
              <a:t>3/6/2018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65D9C0-2E35-4AE0-82B9-E3243330A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794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8B9EBBA-996F-894A-B54A-D6246ED52CEA}" type="datetimeFigureOut">
              <a:rPr lang="en-US" smtClean="0"/>
              <a:pPr/>
              <a:t>3/6/2018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04108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smtClean="0"/>
              <a:pPr/>
              <a:t>3/6/2018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304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3/6/2018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97729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3/6/2018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493459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smtClean="0"/>
              <a:pPr/>
              <a:t>3/6/2018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5293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3/6/2018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877416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3/6/2018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547225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3/6/2018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7251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3/6/2018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043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3/6/2018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27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3/6/2018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049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3/6/2018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60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3/6/2018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634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3/6/2018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597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3/6/2018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335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3/6/2018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278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smtClean="0"/>
              <a:pPr/>
              <a:t>3/6/2018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227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3/6/2018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979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643360" cy="65575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734446" y="939456"/>
            <a:ext cx="9755187" cy="2766528"/>
          </a:xfrm>
          <a:solidFill>
            <a:schemeClr val="tx2">
              <a:lumMod val="50000"/>
            </a:schemeClr>
          </a:solidFill>
        </p:spPr>
        <p:txBody>
          <a:bodyPr/>
          <a:lstStyle/>
          <a:p>
            <a:r>
              <a:rPr lang="en-US" dirty="0" smtClean="0"/>
              <a:t>The Heart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By:Abraham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49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288" y="394936"/>
            <a:ext cx="10571998" cy="970450"/>
          </a:xfrm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/>
          <a:lstStyle/>
          <a:p>
            <a:r>
              <a:rPr lang="en-US" dirty="0" smtClean="0"/>
              <a:t>Introduction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solidFill>
            <a:srgbClr val="C00000"/>
          </a:solidFill>
        </p:spPr>
        <p:txBody>
          <a:bodyPr>
            <a:normAutofit/>
          </a:bodyPr>
          <a:lstStyle/>
          <a:p>
            <a:r>
              <a:rPr lang="en-US" sz="2800" i="1" dirty="0" smtClean="0"/>
              <a:t>These are the things that we will </a:t>
            </a:r>
            <a:r>
              <a:rPr lang="en-US" sz="2800" i="1" dirty="0"/>
              <a:t>b</a:t>
            </a:r>
            <a:r>
              <a:rPr lang="en-US" sz="2800" i="1" dirty="0" smtClean="0"/>
              <a:t>e talking  about the heart.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i="1" dirty="0" smtClean="0"/>
              <a:t>Why we need a heart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n-US" sz="2800" i="1" dirty="0" smtClean="0"/>
              <a:t>What is the purpose of a heart 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US" sz="2800" i="1" dirty="0" smtClean="0"/>
              <a:t>Why does our heart beat</a:t>
            </a:r>
            <a:endParaRPr lang="en-US" sz="28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8007" y="3099570"/>
            <a:ext cx="4762500" cy="3114675"/>
          </a:xfrm>
          <a:prstGeom prst="rect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99196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you need a heart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ln>
            <a:solidFill>
              <a:schemeClr val="accent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Well</a:t>
            </a:r>
            <a:r>
              <a:rPr lang="en-US" sz="3200" dirty="0">
                <a:solidFill>
                  <a:srgbClr val="00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technically speaking, your body can still be alive without a brain. On the other hand, it's pretty difficult for your body to be alive without a heart.</a:t>
            </a:r>
          </a:p>
        </p:txBody>
      </p:sp>
    </p:spTree>
    <p:extLst>
      <p:ext uri="{BB962C8B-B14F-4D97-AF65-F5344CB8AC3E}">
        <p14:creationId xmlns:p14="http://schemas.microsoft.com/office/powerpoint/2010/main" val="204596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What is the purpose of a heart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solidFill>
            <a:schemeClr val="tx2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The human heart is an organ that pumps blood throughout the body via the circulatory system, supplying oxygen and nutrients to the tissues and removing carbon dioxide and other wastes.</a:t>
            </a:r>
          </a:p>
        </p:txBody>
      </p:sp>
    </p:spTree>
    <p:extLst>
      <p:ext uri="{BB962C8B-B14F-4D97-AF65-F5344CB8AC3E}">
        <p14:creationId xmlns:p14="http://schemas.microsoft.com/office/powerpoint/2010/main" val="3524736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829065080"/>
              </p:ext>
            </p:extLst>
          </p:nvPr>
        </p:nvGraphicFramePr>
        <p:xfrm>
          <a:off x="685801" y="685800"/>
          <a:ext cx="10396882" cy="11519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Content Placeholder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966291660"/>
              </p:ext>
            </p:extLst>
          </p:nvPr>
        </p:nvGraphicFramePr>
        <p:xfrm>
          <a:off x="685800" y="2063396"/>
          <a:ext cx="10394707" cy="33111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0883821">
            <a:off x="8874055" y="269891"/>
            <a:ext cx="2795431" cy="17750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3919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end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Abraham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1073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103</TotalTime>
  <Words>171</Words>
  <Application>Microsoft Office PowerPoint</Application>
  <PresentationFormat>Widescreen</PresentationFormat>
  <Paragraphs>15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Impact</vt:lpstr>
      <vt:lpstr>Main Event</vt:lpstr>
      <vt:lpstr>The Heart</vt:lpstr>
      <vt:lpstr>Introduction </vt:lpstr>
      <vt:lpstr>Why you need a heart</vt:lpstr>
      <vt:lpstr>What is the purpose of a heart</vt:lpstr>
      <vt:lpstr>PowerPoint Presentation</vt:lpstr>
      <vt:lpstr>The end</vt:lpstr>
    </vt:vector>
  </TitlesOfParts>
  <Company>Holy Spirit Catholic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Heart</dc:title>
  <dc:creator>EfunA</dc:creator>
  <cp:lastModifiedBy>EfunA</cp:lastModifiedBy>
  <cp:revision>10</cp:revision>
  <dcterms:created xsi:type="dcterms:W3CDTF">2018-02-27T20:30:43Z</dcterms:created>
  <dcterms:modified xsi:type="dcterms:W3CDTF">2018-03-06T21:22:12Z</dcterms:modified>
</cp:coreProperties>
</file>